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56" name="Shape 15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pPr lvl="0" rtl="0">
                <a:spcBef>
                  <a:spcPts val="0"/>
                </a:spcBef>
                <a:buNone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pPr lvl="0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pPr lvl="0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pPr lvl="0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pPr lvl="0" rtl="0">
                <a:spcBef>
                  <a:spcPts val="0"/>
                </a:spcBef>
                <a:buNone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35" name="Shape 135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pPr lvl="0" rtl="0">
                <a:spcBef>
                  <a:spcPts val="0"/>
                </a:spcBef>
                <a:buNone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2" name="Shape 142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pPr lvl="0" rtl="0">
                <a:spcBef>
                  <a:spcPts val="0"/>
                </a:spcBef>
                <a:buNone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9" name="Shape 149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pPr lvl="0" rtl="0">
                <a:spcBef>
                  <a:spcPts val="0"/>
                </a:spcBef>
                <a:buNone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gradFill>
          <a:gsLst>
            <a:gs pos="0">
              <a:srgbClr val="37D4FF"/>
            </a:gs>
            <a:gs pos="25000">
              <a:srgbClr val="2BCEFE"/>
            </a:gs>
            <a:gs pos="100000">
              <a:srgbClr val="002E3F"/>
            </a:gs>
          </a:gsLst>
          <a:path path="circle">
            <a:fillToRect/>
          </a:path>
          <a:tileRect/>
        </a:gra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ctrTitle"/>
          </p:nvPr>
        </p:nvSpPr>
        <p:spPr>
          <a:xfrm>
            <a:off x="533400" y="1371600"/>
            <a:ext cx="7851599" cy="182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r" rtl="0">
              <a:spcBef>
                <a:spcPts val="0"/>
              </a:spcBef>
              <a:buClr>
                <a:srgbClr val="53ECF3"/>
              </a:buClr>
              <a:buFont typeface="Calibri"/>
              <a:buNone/>
              <a:defRPr/>
            </a:lvl1pPr>
            <a:lvl2pPr marL="0" marR="0" lvl="1" indent="0" algn="l" rtl="0">
              <a:spcBef>
                <a:spcPts val="0"/>
              </a:spcBef>
              <a:defRPr/>
            </a:lvl2pPr>
            <a:lvl3pPr marL="0" marR="0" lvl="2" indent="0" algn="l" rtl="0">
              <a:spcBef>
                <a:spcPts val="0"/>
              </a:spcBef>
              <a:defRPr/>
            </a:lvl3pPr>
            <a:lvl4pPr marL="0" marR="0" lvl="3" indent="0" algn="l" rtl="0">
              <a:spcBef>
                <a:spcPts val="0"/>
              </a:spcBef>
              <a:defRPr/>
            </a:lvl4pPr>
            <a:lvl5pPr marL="0" marR="0" lvl="4" indent="0" algn="l" rtl="0">
              <a:spcBef>
                <a:spcPts val="0"/>
              </a:spcBef>
              <a:defRPr/>
            </a:lvl5pPr>
            <a:lvl6pPr marL="0" marR="0" lvl="5" indent="0" algn="l" rtl="0">
              <a:spcBef>
                <a:spcPts val="0"/>
              </a:spcBef>
              <a:defRPr/>
            </a:lvl6pPr>
            <a:lvl7pPr marL="0" marR="0" lvl="6" indent="0" algn="l" rtl="0">
              <a:spcBef>
                <a:spcPts val="0"/>
              </a:spcBef>
              <a:defRPr/>
            </a:lvl7pPr>
            <a:lvl8pPr marL="0" marR="0" lvl="7" indent="0" algn="l" rtl="0">
              <a:spcBef>
                <a:spcPts val="0"/>
              </a:spcBef>
              <a:defRPr/>
            </a:lvl8pPr>
            <a:lvl9pPr marL="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ubTitle" idx="1"/>
          </p:nvPr>
        </p:nvSpPr>
        <p:spPr>
          <a:xfrm>
            <a:off x="533400" y="3228535"/>
            <a:ext cx="7854600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45720" lvl="0" indent="0" algn="r" rtl="0">
              <a:spcBef>
                <a:spcPts val="520"/>
              </a:spcBef>
              <a:buClr>
                <a:schemeClr val="accent3"/>
              </a:buClr>
              <a:buFont typeface="Noto Symbol"/>
              <a:buNone/>
              <a:defRPr/>
            </a:lvl1pPr>
            <a:lvl2pPr marL="457200" marR="0" lvl="1" indent="0" algn="ctr" rtl="0">
              <a:spcBef>
                <a:spcPts val="480"/>
              </a:spcBef>
              <a:buClr>
                <a:schemeClr val="accent1"/>
              </a:buClr>
              <a:buFont typeface="Noto Symbol"/>
              <a:buNone/>
              <a:defRPr/>
            </a:lvl2pPr>
            <a:lvl3pPr marL="914400" marR="0" lvl="2" indent="0" algn="ctr" rtl="0">
              <a:spcBef>
                <a:spcPts val="420"/>
              </a:spcBef>
              <a:buClr>
                <a:schemeClr val="accent2"/>
              </a:buClr>
              <a:buFont typeface="Noto Symbol"/>
              <a:buNone/>
              <a:defRPr/>
            </a:lvl3pPr>
            <a:lvl4pPr marL="1371600" marR="0" lvl="3" indent="0" algn="ctr" rtl="0">
              <a:spcBef>
                <a:spcPts val="400"/>
              </a:spcBef>
              <a:buClr>
                <a:schemeClr val="accent3"/>
              </a:buClr>
              <a:buFont typeface="Noto Symbol"/>
              <a:buNone/>
              <a:defRPr/>
            </a:lvl4pPr>
            <a:lvl5pPr marL="1828800" marR="0" lvl="4" indent="0" algn="ctr" rtl="0">
              <a:spcBef>
                <a:spcPts val="400"/>
              </a:spcBef>
              <a:buClr>
                <a:schemeClr val="accent4"/>
              </a:buClr>
              <a:buFont typeface="Noto Symbol"/>
              <a:buNone/>
              <a:defRPr/>
            </a:lvl5pPr>
            <a:lvl6pPr marL="2286000" marR="0" lvl="5" indent="0" algn="ctr" rtl="0">
              <a:spcBef>
                <a:spcPts val="360"/>
              </a:spcBef>
              <a:buClr>
                <a:schemeClr val="accent5"/>
              </a:buClr>
              <a:buFont typeface="Noto Symbol"/>
              <a:buNone/>
              <a:defRPr/>
            </a:lvl6pPr>
            <a:lvl7pPr marL="2743200" marR="0" lvl="6" indent="0" algn="ctr" rtl="0">
              <a:spcBef>
                <a:spcPts val="320"/>
              </a:spcBef>
              <a:buClr>
                <a:schemeClr val="accent6"/>
              </a:buClr>
              <a:buFont typeface="Noto Symbol"/>
              <a:buNone/>
              <a:defRPr/>
            </a:lvl7pPr>
            <a:lvl8pPr marL="3200400" marR="0" lvl="7" indent="0" algn="ctr" rtl="0">
              <a:spcBef>
                <a:spcPts val="320"/>
              </a:spcBef>
              <a:buClr>
                <a:schemeClr val="lt2"/>
              </a:buClr>
              <a:buFont typeface="Constantia"/>
              <a:buNone/>
              <a:defRPr/>
            </a:lvl8pPr>
            <a:lvl9pPr marL="3657600" marR="0" lvl="8" indent="0" algn="ctr" rtl="0">
              <a:spcBef>
                <a:spcPts val="280"/>
              </a:spcBef>
              <a:buClr>
                <a:schemeClr val="lt2"/>
              </a:buClr>
              <a:buFont typeface="Constantia"/>
              <a:buNone/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0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D2EBEE"/>
                </a:solidFill>
                <a:latin typeface="Constantia"/>
                <a:ea typeface="Constantia"/>
                <a:cs typeface="Constantia"/>
                <a:sym typeface="Constantia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rgbClr val="D2EBEE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57200" y="70408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algn="l" rtl="0">
              <a:spcBef>
                <a:spcPts val="0"/>
              </a:spcBef>
              <a:buClr>
                <a:schemeClr val="dk2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 rot="5400000">
            <a:off x="2377499" y="15180"/>
            <a:ext cx="4389000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lvl="0" indent="-117475" algn="l" rtl="0">
              <a:spcBef>
                <a:spcPts val="520"/>
              </a:spcBef>
              <a:buClr>
                <a:schemeClr val="accent3"/>
              </a:buClr>
              <a:buFont typeface="Noto Symbol"/>
              <a:buChar char="●"/>
              <a:defRPr/>
            </a:lvl1pPr>
            <a:lvl2pPr marL="640080" lvl="1" indent="-129540" algn="l" rtl="0">
              <a:spcBef>
                <a:spcPts val="480"/>
              </a:spcBef>
              <a:buClr>
                <a:schemeClr val="accent1"/>
              </a:buClr>
              <a:buFont typeface="Noto Symbol"/>
              <a:buChar char="●"/>
              <a:defRPr/>
            </a:lvl2pPr>
            <a:lvl3pPr marL="914400" lvl="2" indent="-160655" algn="l" rtl="0">
              <a:spcBef>
                <a:spcPts val="420"/>
              </a:spcBef>
              <a:buClr>
                <a:schemeClr val="accent2"/>
              </a:buClr>
              <a:buFont typeface="Noto Symbol"/>
              <a:buChar char="●"/>
              <a:defRPr/>
            </a:lvl3pPr>
            <a:lvl4pPr marL="1188720" lvl="3" indent="-128269" algn="l" rtl="0">
              <a:spcBef>
                <a:spcPts val="400"/>
              </a:spcBef>
              <a:buClr>
                <a:schemeClr val="accent3"/>
              </a:buClr>
              <a:buFont typeface="Noto Symbol"/>
              <a:buChar char="●"/>
              <a:defRPr/>
            </a:lvl4pPr>
            <a:lvl5pPr marL="1463040" lvl="4" indent="-135889" algn="l" rtl="0">
              <a:spcBef>
                <a:spcPts val="400"/>
              </a:spcBef>
              <a:buClr>
                <a:schemeClr val="accent4"/>
              </a:buClr>
              <a:buFont typeface="Noto Symbol"/>
              <a:buChar char="●"/>
              <a:defRPr/>
            </a:lvl5pPr>
            <a:lvl6pPr marL="1737360" lvl="5" indent="-121920" algn="l" rtl="0">
              <a:spcBef>
                <a:spcPts val="360"/>
              </a:spcBef>
              <a:buClr>
                <a:schemeClr val="accent5"/>
              </a:buClr>
              <a:buFont typeface="Noto Symbol"/>
              <a:buChar char="●"/>
              <a:defRPr/>
            </a:lvl6pPr>
            <a:lvl7pPr marL="1920240" lvl="6" indent="-111760" algn="l" rtl="0">
              <a:spcBef>
                <a:spcPts val="320"/>
              </a:spcBef>
              <a:buClr>
                <a:schemeClr val="accent6"/>
              </a:buClr>
              <a:buFont typeface="Noto Symbol"/>
              <a:buChar char="●"/>
              <a:defRPr/>
            </a:lvl7pPr>
            <a:lvl8pPr marL="2194560" lvl="7" indent="-86360" algn="l" rtl="0">
              <a:spcBef>
                <a:spcPts val="320"/>
              </a:spcBef>
              <a:buClr>
                <a:schemeClr val="dk2"/>
              </a:buClr>
              <a:buFont typeface="Constantia"/>
              <a:buChar char="•"/>
              <a:defRPr/>
            </a:lvl8pPr>
            <a:lvl9pPr marL="2468880" lvl="8" indent="-93979" algn="l" rtl="0">
              <a:spcBef>
                <a:spcPts val="280"/>
              </a:spcBef>
              <a:buClr>
                <a:schemeClr val="dk2"/>
              </a:buClr>
              <a:buFont typeface="Constantia"/>
              <a:buChar char="•"/>
              <a:defRPr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0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195D75"/>
                </a:solidFill>
                <a:latin typeface="Constantia"/>
                <a:ea typeface="Constantia"/>
                <a:cs typeface="Constantia"/>
                <a:sym typeface="Constantia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rgbClr val="195D75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 rot="5400000">
            <a:off x="5052149" y="2491651"/>
            <a:ext cx="5211900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algn="l" rtl="0">
              <a:spcBef>
                <a:spcPts val="0"/>
              </a:spcBef>
              <a:buClr>
                <a:schemeClr val="dk2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 rot="5400000">
            <a:off x="861150" y="510451"/>
            <a:ext cx="5211900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lvl="0" indent="-117475" algn="l" rtl="0">
              <a:spcBef>
                <a:spcPts val="520"/>
              </a:spcBef>
              <a:buClr>
                <a:schemeClr val="accent3"/>
              </a:buClr>
              <a:buFont typeface="Noto Symbol"/>
              <a:buChar char="●"/>
              <a:defRPr/>
            </a:lvl1pPr>
            <a:lvl2pPr marL="640080" lvl="1" indent="-129540" algn="l" rtl="0">
              <a:spcBef>
                <a:spcPts val="480"/>
              </a:spcBef>
              <a:buClr>
                <a:schemeClr val="accent1"/>
              </a:buClr>
              <a:buFont typeface="Noto Symbol"/>
              <a:buChar char="●"/>
              <a:defRPr/>
            </a:lvl2pPr>
            <a:lvl3pPr marL="914400" lvl="2" indent="-160655" algn="l" rtl="0">
              <a:spcBef>
                <a:spcPts val="420"/>
              </a:spcBef>
              <a:buClr>
                <a:schemeClr val="accent2"/>
              </a:buClr>
              <a:buFont typeface="Noto Symbol"/>
              <a:buChar char="●"/>
              <a:defRPr/>
            </a:lvl3pPr>
            <a:lvl4pPr marL="1188720" lvl="3" indent="-128269" algn="l" rtl="0">
              <a:spcBef>
                <a:spcPts val="400"/>
              </a:spcBef>
              <a:buClr>
                <a:schemeClr val="accent3"/>
              </a:buClr>
              <a:buFont typeface="Noto Symbol"/>
              <a:buChar char="●"/>
              <a:defRPr/>
            </a:lvl4pPr>
            <a:lvl5pPr marL="1463040" lvl="4" indent="-135889" algn="l" rtl="0">
              <a:spcBef>
                <a:spcPts val="400"/>
              </a:spcBef>
              <a:buClr>
                <a:schemeClr val="accent4"/>
              </a:buClr>
              <a:buFont typeface="Noto Symbol"/>
              <a:buChar char="●"/>
              <a:defRPr/>
            </a:lvl5pPr>
            <a:lvl6pPr marL="1737360" lvl="5" indent="-121920" algn="l" rtl="0">
              <a:spcBef>
                <a:spcPts val="360"/>
              </a:spcBef>
              <a:buClr>
                <a:schemeClr val="accent5"/>
              </a:buClr>
              <a:buFont typeface="Noto Symbol"/>
              <a:buChar char="●"/>
              <a:defRPr/>
            </a:lvl6pPr>
            <a:lvl7pPr marL="1920240" lvl="6" indent="-111760" algn="l" rtl="0">
              <a:spcBef>
                <a:spcPts val="320"/>
              </a:spcBef>
              <a:buClr>
                <a:schemeClr val="accent6"/>
              </a:buClr>
              <a:buFont typeface="Noto Symbol"/>
              <a:buChar char="●"/>
              <a:defRPr/>
            </a:lvl7pPr>
            <a:lvl8pPr marL="2194560" lvl="7" indent="-86360" algn="l" rtl="0">
              <a:spcBef>
                <a:spcPts val="320"/>
              </a:spcBef>
              <a:buClr>
                <a:schemeClr val="dk2"/>
              </a:buClr>
              <a:buFont typeface="Constantia"/>
              <a:buChar char="•"/>
              <a:defRPr/>
            </a:lvl8pPr>
            <a:lvl9pPr marL="2468880" lvl="8" indent="-93979" algn="l" rtl="0">
              <a:spcBef>
                <a:spcPts val="280"/>
              </a:spcBef>
              <a:buClr>
                <a:schemeClr val="dk2"/>
              </a:buClr>
              <a:buFont typeface="Constantia"/>
              <a:buChar char="•"/>
              <a:defRPr/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0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195D75"/>
                </a:solidFill>
                <a:latin typeface="Constantia"/>
                <a:ea typeface="Constantia"/>
                <a:cs typeface="Constantia"/>
                <a:sym typeface="Constantia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rgbClr val="195D75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457200" y="70408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algn="l" rtl="0">
              <a:spcBef>
                <a:spcPts val="0"/>
              </a:spcBef>
              <a:buClr>
                <a:schemeClr val="dk2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57200" y="1935480"/>
            <a:ext cx="8229600" cy="4389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lvl="0" indent="-117475" algn="l" rtl="0">
              <a:spcBef>
                <a:spcPts val="520"/>
              </a:spcBef>
              <a:buClr>
                <a:schemeClr val="accent3"/>
              </a:buClr>
              <a:buFont typeface="Noto Symbol"/>
              <a:buChar char="●"/>
              <a:defRPr/>
            </a:lvl1pPr>
            <a:lvl2pPr marL="640080" lvl="1" indent="-129540" algn="l" rtl="0">
              <a:spcBef>
                <a:spcPts val="480"/>
              </a:spcBef>
              <a:buClr>
                <a:schemeClr val="accent1"/>
              </a:buClr>
              <a:buFont typeface="Noto Symbol"/>
              <a:buChar char="●"/>
              <a:defRPr/>
            </a:lvl2pPr>
            <a:lvl3pPr marL="914400" lvl="2" indent="-160655" algn="l" rtl="0">
              <a:spcBef>
                <a:spcPts val="420"/>
              </a:spcBef>
              <a:buClr>
                <a:schemeClr val="accent2"/>
              </a:buClr>
              <a:buFont typeface="Noto Symbol"/>
              <a:buChar char="●"/>
              <a:defRPr/>
            </a:lvl3pPr>
            <a:lvl4pPr marL="1188720" lvl="3" indent="-128269" algn="l" rtl="0">
              <a:spcBef>
                <a:spcPts val="400"/>
              </a:spcBef>
              <a:buClr>
                <a:schemeClr val="accent3"/>
              </a:buClr>
              <a:buFont typeface="Noto Symbol"/>
              <a:buChar char="●"/>
              <a:defRPr/>
            </a:lvl4pPr>
            <a:lvl5pPr marL="1463040" lvl="4" indent="-135889" algn="l" rtl="0">
              <a:spcBef>
                <a:spcPts val="400"/>
              </a:spcBef>
              <a:buClr>
                <a:schemeClr val="accent4"/>
              </a:buClr>
              <a:buFont typeface="Noto Symbol"/>
              <a:buChar char="●"/>
              <a:defRPr/>
            </a:lvl5pPr>
            <a:lvl6pPr marL="1737360" lvl="5" indent="-121920" algn="l" rtl="0">
              <a:spcBef>
                <a:spcPts val="360"/>
              </a:spcBef>
              <a:buClr>
                <a:schemeClr val="accent5"/>
              </a:buClr>
              <a:buFont typeface="Noto Symbol"/>
              <a:buChar char="●"/>
              <a:defRPr/>
            </a:lvl6pPr>
            <a:lvl7pPr marL="1920240" lvl="6" indent="-111760" algn="l" rtl="0">
              <a:spcBef>
                <a:spcPts val="320"/>
              </a:spcBef>
              <a:buClr>
                <a:schemeClr val="accent6"/>
              </a:buClr>
              <a:buFont typeface="Noto Symbol"/>
              <a:buChar char="●"/>
              <a:defRPr/>
            </a:lvl7pPr>
            <a:lvl8pPr marL="2194560" lvl="7" indent="-86360" algn="l" rtl="0">
              <a:spcBef>
                <a:spcPts val="320"/>
              </a:spcBef>
              <a:buClr>
                <a:schemeClr val="dk2"/>
              </a:buClr>
              <a:buFont typeface="Constantia"/>
              <a:buChar char="•"/>
              <a:defRPr/>
            </a:lvl8pPr>
            <a:lvl9pPr marL="2468880" lvl="8" indent="-93979" algn="l" rtl="0">
              <a:spcBef>
                <a:spcPts val="280"/>
              </a:spcBef>
              <a:buClr>
                <a:schemeClr val="dk2"/>
              </a:buClr>
              <a:buFont typeface="Constantia"/>
              <a:buChar char="•"/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0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195D75"/>
                </a:solidFill>
                <a:latin typeface="Constantia"/>
                <a:ea typeface="Constantia"/>
                <a:cs typeface="Constantia"/>
                <a:sym typeface="Constantia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rgbClr val="195D75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gradFill>
          <a:gsLst>
            <a:gs pos="0">
              <a:srgbClr val="37D4FF"/>
            </a:gs>
            <a:gs pos="25000">
              <a:srgbClr val="2BCEFE"/>
            </a:gs>
            <a:gs pos="100000">
              <a:srgbClr val="002E3F"/>
            </a:gs>
          </a:gsLst>
          <a:path path="circle">
            <a:fillToRect/>
          </a:path>
          <a:tileRect/>
        </a:grad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530352" y="1316736"/>
            <a:ext cx="7772400" cy="136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algn="l" rtl="0">
              <a:spcBef>
                <a:spcPts val="0"/>
              </a:spcBef>
              <a:buClr>
                <a:srgbClr val="54EEC5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530352" y="2704664"/>
            <a:ext cx="7772400" cy="150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lvl="0" indent="0" rtl="0">
              <a:spcBef>
                <a:spcPts val="0"/>
              </a:spcBef>
              <a:buClr>
                <a:schemeClr val="lt1"/>
              </a:buClr>
              <a:buFont typeface="Constantia"/>
              <a:buNone/>
              <a:defRPr/>
            </a:lvl1pPr>
            <a:lvl2pPr lvl="1" rtl="0">
              <a:spcBef>
                <a:spcPts val="0"/>
              </a:spcBef>
              <a:buClr>
                <a:schemeClr val="lt1"/>
              </a:buClr>
              <a:buFont typeface="Constantia"/>
              <a:buNone/>
              <a:defRPr/>
            </a:lvl2pPr>
            <a:lvl3pPr lvl="2" rtl="0">
              <a:spcBef>
                <a:spcPts val="0"/>
              </a:spcBef>
              <a:buClr>
                <a:schemeClr val="lt1"/>
              </a:buClr>
              <a:buFont typeface="Constantia"/>
              <a:buNone/>
              <a:defRPr/>
            </a:lvl3pPr>
            <a:lvl4pPr lvl="3" rtl="0">
              <a:spcBef>
                <a:spcPts val="0"/>
              </a:spcBef>
              <a:buClr>
                <a:schemeClr val="lt1"/>
              </a:buClr>
              <a:buFont typeface="Constantia"/>
              <a:buNone/>
              <a:defRPr/>
            </a:lvl4pPr>
            <a:lvl5pPr lvl="4" rtl="0">
              <a:spcBef>
                <a:spcPts val="0"/>
              </a:spcBef>
              <a:buClr>
                <a:schemeClr val="lt1"/>
              </a:buClr>
              <a:buFont typeface="Constantia"/>
              <a:buNone/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0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D2EBEE"/>
                </a:solidFill>
                <a:latin typeface="Constantia"/>
                <a:ea typeface="Constantia"/>
                <a:cs typeface="Constantia"/>
                <a:sym typeface="Constantia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rgbClr val="D2EBEE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57200" y="70408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algn="l" rtl="0">
              <a:spcBef>
                <a:spcPts val="0"/>
              </a:spcBef>
              <a:buClr>
                <a:schemeClr val="dk2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457200" y="1920084"/>
            <a:ext cx="4038599" cy="443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4648200" y="1920084"/>
            <a:ext cx="4038599" cy="443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0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195D75"/>
                </a:solidFill>
                <a:latin typeface="Constantia"/>
                <a:ea typeface="Constantia"/>
                <a:cs typeface="Constantia"/>
                <a:sym typeface="Constantia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rgbClr val="195D75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457200" y="70408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457200" y="1855248"/>
            <a:ext cx="4040099" cy="659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lvl="0" indent="0" rtl="0">
              <a:spcBef>
                <a:spcPts val="0"/>
              </a:spcBef>
              <a:buClr>
                <a:schemeClr val="dk2"/>
              </a:buClr>
              <a:buFont typeface="Constantia"/>
              <a:buNone/>
              <a:defRPr/>
            </a:lvl1pPr>
            <a:lvl2pPr lvl="1" rtl="0">
              <a:spcBef>
                <a:spcPts val="0"/>
              </a:spcBef>
              <a:buFont typeface="Constantia"/>
              <a:buNone/>
              <a:defRPr/>
            </a:lvl2pPr>
            <a:lvl3pPr lvl="2" rtl="0">
              <a:spcBef>
                <a:spcPts val="0"/>
              </a:spcBef>
              <a:buFont typeface="Constantia"/>
              <a:buNone/>
              <a:defRPr/>
            </a:lvl3pPr>
            <a:lvl4pPr lvl="3" rtl="0">
              <a:spcBef>
                <a:spcPts val="0"/>
              </a:spcBef>
              <a:buFont typeface="Constantia"/>
              <a:buNone/>
              <a:defRPr/>
            </a:lvl4pPr>
            <a:lvl5pPr lvl="4" rtl="0">
              <a:spcBef>
                <a:spcPts val="0"/>
              </a:spcBef>
              <a:buFont typeface="Constantia"/>
              <a:buNone/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2"/>
          </p:nvPr>
        </p:nvSpPr>
        <p:spPr>
          <a:xfrm>
            <a:off x="4645025" y="1859757"/>
            <a:ext cx="4041900" cy="65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lvl="0" indent="0" rtl="0">
              <a:spcBef>
                <a:spcPts val="0"/>
              </a:spcBef>
              <a:buClr>
                <a:schemeClr val="dk2"/>
              </a:buClr>
              <a:buFont typeface="Constantia"/>
              <a:buNone/>
              <a:defRPr/>
            </a:lvl1pPr>
            <a:lvl2pPr lvl="1" rtl="0">
              <a:spcBef>
                <a:spcPts val="0"/>
              </a:spcBef>
              <a:buFont typeface="Constantia"/>
              <a:buNone/>
              <a:defRPr/>
            </a:lvl2pPr>
            <a:lvl3pPr lvl="2" rtl="0">
              <a:spcBef>
                <a:spcPts val="0"/>
              </a:spcBef>
              <a:buFont typeface="Constantia"/>
              <a:buNone/>
              <a:defRPr/>
            </a:lvl3pPr>
            <a:lvl4pPr lvl="3" rtl="0">
              <a:spcBef>
                <a:spcPts val="0"/>
              </a:spcBef>
              <a:buFont typeface="Constantia"/>
              <a:buNone/>
              <a:defRPr/>
            </a:lvl4pPr>
            <a:lvl5pPr lvl="4" rtl="0">
              <a:spcBef>
                <a:spcPts val="0"/>
              </a:spcBef>
              <a:buFont typeface="Constantia"/>
              <a:buNone/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3"/>
          </p:nvPr>
        </p:nvSpPr>
        <p:spPr>
          <a:xfrm>
            <a:off x="457200" y="2514600"/>
            <a:ext cx="4040099" cy="384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4"/>
          </p:nvPr>
        </p:nvSpPr>
        <p:spPr>
          <a:xfrm>
            <a:off x="4645025" y="2514600"/>
            <a:ext cx="4041900" cy="384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0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195D75"/>
                </a:solidFill>
                <a:latin typeface="Constantia"/>
                <a:ea typeface="Constantia"/>
                <a:cs typeface="Constantia"/>
                <a:sym typeface="Constantia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rgbClr val="195D75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04087"/>
            <a:ext cx="83057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algn="l" rtl="0">
              <a:spcBef>
                <a:spcPts val="0"/>
              </a:spcBef>
              <a:buClr>
                <a:schemeClr val="dk2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0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195D75"/>
                </a:solidFill>
                <a:latin typeface="Constantia"/>
                <a:ea typeface="Constantia"/>
                <a:cs typeface="Constantia"/>
                <a:sym typeface="Constantia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rgbClr val="195D75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0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195D75"/>
                </a:solidFill>
                <a:latin typeface="Constantia"/>
                <a:ea typeface="Constantia"/>
                <a:cs typeface="Constantia"/>
                <a:sym typeface="Constantia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rgbClr val="195D75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685800" y="514352"/>
            <a:ext cx="2743199" cy="1161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algn="l" rtl="0">
              <a:spcBef>
                <a:spcPts val="0"/>
              </a:spcBef>
              <a:buClr>
                <a:schemeClr val="dk2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1676400"/>
            <a:ext cx="2743199" cy="457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lvl="0" indent="0" algn="l" rtl="0">
              <a:spcBef>
                <a:spcPts val="0"/>
              </a:spcBef>
              <a:buFont typeface="Constantia"/>
              <a:buNone/>
              <a:defRPr/>
            </a:lvl1pPr>
            <a:lvl2pPr lvl="1" indent="0" algn="l" rtl="0">
              <a:spcBef>
                <a:spcPts val="0"/>
              </a:spcBef>
              <a:buFont typeface="Constantia"/>
              <a:buNone/>
              <a:defRPr/>
            </a:lvl2pPr>
            <a:lvl3pPr lvl="2" indent="0" algn="l" rtl="0">
              <a:spcBef>
                <a:spcPts val="0"/>
              </a:spcBef>
              <a:buFont typeface="Constantia"/>
              <a:buNone/>
              <a:defRPr/>
            </a:lvl3pPr>
            <a:lvl4pPr lvl="3" indent="0" algn="l" rtl="0">
              <a:spcBef>
                <a:spcPts val="0"/>
              </a:spcBef>
              <a:buFont typeface="Constantia"/>
              <a:buNone/>
              <a:defRPr/>
            </a:lvl4pPr>
            <a:lvl5pPr lvl="4" indent="0" algn="l" rtl="0">
              <a:spcBef>
                <a:spcPts val="0"/>
              </a:spcBef>
              <a:buFont typeface="Constantia"/>
              <a:buNone/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body" idx="2"/>
          </p:nvPr>
        </p:nvSpPr>
        <p:spPr>
          <a:xfrm>
            <a:off x="3575050" y="1676400"/>
            <a:ext cx="5111699" cy="457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0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195D75"/>
                </a:solidFill>
                <a:latin typeface="Constantia"/>
                <a:ea typeface="Constantia"/>
                <a:cs typeface="Constantia"/>
                <a:sym typeface="Constantia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rgbClr val="195D75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/>
        </p:nvSpPr>
        <p:spPr>
          <a:xfrm rot="-10379968" flipH="1">
            <a:off x="3165816" y="1108015"/>
            <a:ext cx="5257696" cy="4114886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9525" cap="rnd" cmpd="sng">
            <a:solidFill>
              <a:srgbClr val="C0C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72" name="Shape 72"/>
          <p:cNvSpPr/>
          <p:nvPr/>
        </p:nvSpPr>
        <p:spPr>
          <a:xfrm rot="-10380733" flipH="1">
            <a:off x="8004114" y="5359838"/>
            <a:ext cx="155353" cy="155353"/>
          </a:xfrm>
          <a:prstGeom prst="rtTriangle">
            <a:avLst/>
          </a:prstGeom>
          <a:solidFill>
            <a:srgbClr val="FFFFFF"/>
          </a:solidFill>
          <a:ln w="12700" cap="flat" cmpd="sng">
            <a:solidFill>
              <a:srgbClr val="FFFFFF"/>
            </a:solidFill>
            <a:prstDash val="solid"/>
            <a:bevel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609600" y="1176995"/>
            <a:ext cx="2212800" cy="158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algn="l" rtl="0">
              <a:spcBef>
                <a:spcPts val="0"/>
              </a:spcBef>
              <a:buClr>
                <a:schemeClr val="dk2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09600" y="2828784"/>
            <a:ext cx="2209799" cy="217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lvl="0" indent="0" algn="l" rtl="0">
              <a:spcBef>
                <a:spcPts val="250"/>
              </a:spcBef>
              <a:buFont typeface="Constantia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8077200" y="6356350"/>
            <a:ext cx="609599" cy="3650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195D75"/>
                </a:solidFill>
                <a:latin typeface="Constantia"/>
                <a:ea typeface="Constantia"/>
                <a:cs typeface="Constantia"/>
                <a:sym typeface="Constantia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rgbClr val="195D75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78" name="Shape 78"/>
          <p:cNvSpPr>
            <a:spLocks noGrp="1"/>
          </p:cNvSpPr>
          <p:nvPr>
            <p:ph type="pic" idx="2"/>
          </p:nvPr>
        </p:nvSpPr>
        <p:spPr>
          <a:xfrm rot="420022">
            <a:off x="3485830" y="1199542"/>
            <a:ext cx="4617823" cy="3931997"/>
          </a:xfrm>
          <a:prstGeom prst="rect">
            <a:avLst/>
          </a:prstGeom>
          <a:solidFill>
            <a:schemeClr val="lt2"/>
          </a:solidFill>
          <a:ln w="9525" cap="rnd" cmpd="sng">
            <a:solidFill>
              <a:srgbClr val="C0C0C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9" name="Shape 79"/>
          <p:cNvSpPr/>
          <p:nvPr/>
        </p:nvSpPr>
        <p:spPr>
          <a:xfrm rot="10800000" flipH="1">
            <a:off x="-9525" y="5816600"/>
            <a:ext cx="9163050" cy="1041400"/>
          </a:xfrm>
          <a:custGeom>
            <a:avLst/>
            <a:gdLst/>
            <a:ahLst/>
            <a:cxnLst/>
            <a:rect l="0" t="0" r="0" b="0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1476AB">
                  <a:alpha val="44705"/>
                </a:srgbClr>
              </a:gs>
              <a:gs pos="100000">
                <a:srgbClr val="0CE0EC">
                  <a:alpha val="54901"/>
                </a:srgbClr>
              </a:gs>
            </a:gsLst>
            <a:lin ang="5400012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80" name="Shape 80"/>
          <p:cNvSpPr/>
          <p:nvPr/>
        </p:nvSpPr>
        <p:spPr>
          <a:xfrm rot="10800000" flipH="1">
            <a:off x="4381500" y="6219825"/>
            <a:ext cx="4762500" cy="638174"/>
          </a:xfrm>
          <a:custGeom>
            <a:avLst/>
            <a:gdLst/>
            <a:ahLst/>
            <a:cxnLst/>
            <a:rect l="0" t="0" r="0" b="0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18A7B0">
                  <a:alpha val="29803"/>
                </a:srgbClr>
              </a:gs>
              <a:gs pos="80000">
                <a:srgbClr val="0993DD">
                  <a:alpha val="44705"/>
                </a:srgbClr>
              </a:gs>
              <a:gs pos="100000">
                <a:srgbClr val="0993DD">
                  <a:alpha val="44705"/>
                </a:srgbClr>
              </a:gs>
            </a:gsLst>
            <a:lin ang="5400012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>
            <a:alphaModFix/>
          </a:blip>
          <a:tile tx="0" ty="0" sx="65002" sy="65002" flip="none" algn="tl"/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-9525" y="-7144"/>
            <a:ext cx="9163050" cy="1041400"/>
          </a:xfrm>
          <a:custGeom>
            <a:avLst/>
            <a:gdLst/>
            <a:ahLst/>
            <a:cxnLst/>
            <a:rect l="0" t="0" r="0" b="0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1476AB">
                  <a:alpha val="44705"/>
                </a:srgbClr>
              </a:gs>
              <a:gs pos="100000">
                <a:srgbClr val="0CE0EC">
                  <a:alpha val="54901"/>
                </a:srgbClr>
              </a:gs>
            </a:gsLst>
            <a:lin ang="5400012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4381500" y="-7144"/>
            <a:ext cx="4762500" cy="638174"/>
          </a:xfrm>
          <a:custGeom>
            <a:avLst/>
            <a:gdLst/>
            <a:ahLst/>
            <a:cxnLst/>
            <a:rect l="0" t="0" r="0" b="0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18A7B0">
                  <a:alpha val="29803"/>
                </a:srgbClr>
              </a:gs>
              <a:gs pos="80000">
                <a:srgbClr val="0993DD">
                  <a:alpha val="44705"/>
                </a:srgbClr>
              </a:gs>
              <a:gs pos="100000">
                <a:srgbClr val="0993DD">
                  <a:alpha val="44705"/>
                </a:srgbClr>
              </a:gs>
            </a:gsLst>
            <a:lin ang="5400012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title"/>
          </p:nvPr>
        </p:nvSpPr>
        <p:spPr>
          <a:xfrm>
            <a:off x="457200" y="70408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2"/>
              </a:buClr>
              <a:buFont typeface="Calibri"/>
              <a:buNone/>
              <a:defRPr/>
            </a:lvl1pPr>
            <a:lvl2pPr marL="0" marR="0" lvl="1" indent="0" algn="l" rtl="0">
              <a:spcBef>
                <a:spcPts val="0"/>
              </a:spcBef>
              <a:defRPr/>
            </a:lvl2pPr>
            <a:lvl3pPr marL="0" marR="0" lvl="2" indent="0" algn="l" rtl="0">
              <a:spcBef>
                <a:spcPts val="0"/>
              </a:spcBef>
              <a:defRPr/>
            </a:lvl3pPr>
            <a:lvl4pPr marL="0" marR="0" lvl="3" indent="0" algn="l" rtl="0">
              <a:spcBef>
                <a:spcPts val="0"/>
              </a:spcBef>
              <a:defRPr/>
            </a:lvl4pPr>
            <a:lvl5pPr marL="0" marR="0" lvl="4" indent="0" algn="l" rtl="0">
              <a:spcBef>
                <a:spcPts val="0"/>
              </a:spcBef>
              <a:defRPr/>
            </a:lvl5pPr>
            <a:lvl6pPr marL="0" marR="0" lvl="5" indent="0" algn="l" rtl="0">
              <a:spcBef>
                <a:spcPts val="0"/>
              </a:spcBef>
              <a:defRPr/>
            </a:lvl6pPr>
            <a:lvl7pPr marL="0" marR="0" lvl="6" indent="0" algn="l" rtl="0">
              <a:spcBef>
                <a:spcPts val="0"/>
              </a:spcBef>
              <a:defRPr/>
            </a:lvl7pPr>
            <a:lvl8pPr marL="0" marR="0" lvl="7" indent="0" algn="l" rtl="0">
              <a:spcBef>
                <a:spcPts val="0"/>
              </a:spcBef>
              <a:defRPr/>
            </a:lvl8pPr>
            <a:lvl9pPr marL="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body" idx="1"/>
          </p:nvPr>
        </p:nvSpPr>
        <p:spPr>
          <a:xfrm>
            <a:off x="457200" y="1935480"/>
            <a:ext cx="8229600" cy="4389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marR="0" lvl="0" indent="-117475" algn="l" rtl="0">
              <a:spcBef>
                <a:spcPts val="520"/>
              </a:spcBef>
              <a:buClr>
                <a:schemeClr val="accent3"/>
              </a:buClr>
              <a:buFont typeface="Noto Symbol"/>
              <a:buChar char="●"/>
              <a:defRPr/>
            </a:lvl1pPr>
            <a:lvl2pPr marL="640080" marR="0" lvl="1" indent="-129540" algn="l" rtl="0">
              <a:spcBef>
                <a:spcPts val="480"/>
              </a:spcBef>
              <a:buClr>
                <a:schemeClr val="accent1"/>
              </a:buClr>
              <a:buFont typeface="Noto Symbol"/>
              <a:buChar char="●"/>
              <a:defRPr/>
            </a:lvl2pPr>
            <a:lvl3pPr marL="914400" marR="0" lvl="2" indent="-160655" algn="l" rtl="0">
              <a:spcBef>
                <a:spcPts val="420"/>
              </a:spcBef>
              <a:buClr>
                <a:schemeClr val="accent2"/>
              </a:buClr>
              <a:buFont typeface="Noto Symbol"/>
              <a:buChar char="●"/>
              <a:defRPr/>
            </a:lvl3pPr>
            <a:lvl4pPr marL="1188720" marR="0" lvl="3" indent="-128269" algn="l" rtl="0">
              <a:spcBef>
                <a:spcPts val="400"/>
              </a:spcBef>
              <a:buClr>
                <a:schemeClr val="accent3"/>
              </a:buClr>
              <a:buFont typeface="Noto Symbol"/>
              <a:buChar char="●"/>
              <a:defRPr/>
            </a:lvl4pPr>
            <a:lvl5pPr marL="1463040" marR="0" lvl="4" indent="-135889" algn="l" rtl="0">
              <a:spcBef>
                <a:spcPts val="400"/>
              </a:spcBef>
              <a:buClr>
                <a:schemeClr val="accent4"/>
              </a:buClr>
              <a:buFont typeface="Noto Symbol"/>
              <a:buChar char="●"/>
              <a:defRPr/>
            </a:lvl5pPr>
            <a:lvl6pPr marL="1737360" marR="0" lvl="5" indent="-121920" algn="l" rtl="0">
              <a:spcBef>
                <a:spcPts val="360"/>
              </a:spcBef>
              <a:buClr>
                <a:schemeClr val="accent5"/>
              </a:buClr>
              <a:buFont typeface="Noto Symbol"/>
              <a:buChar char="●"/>
              <a:defRPr/>
            </a:lvl6pPr>
            <a:lvl7pPr marL="1920240" marR="0" lvl="6" indent="-111760" algn="l" rtl="0">
              <a:spcBef>
                <a:spcPts val="320"/>
              </a:spcBef>
              <a:buClr>
                <a:schemeClr val="accent6"/>
              </a:buClr>
              <a:buFont typeface="Noto Symbol"/>
              <a:buChar char="●"/>
              <a:defRPr/>
            </a:lvl7pPr>
            <a:lvl8pPr marL="2194560" marR="0" lvl="7" indent="-86360" algn="l" rtl="0">
              <a:spcBef>
                <a:spcPts val="320"/>
              </a:spcBef>
              <a:buClr>
                <a:schemeClr val="dk2"/>
              </a:buClr>
              <a:buFont typeface="Constantia"/>
              <a:buChar char="•"/>
              <a:defRPr/>
            </a:lvl8pPr>
            <a:lvl9pPr marL="2468880" marR="0" lvl="8" indent="-93979" algn="l" rtl="0">
              <a:spcBef>
                <a:spcPts val="280"/>
              </a:spcBef>
              <a:buClr>
                <a:schemeClr val="dk2"/>
              </a:buClr>
              <a:buFont typeface="Constantia"/>
              <a:buChar char="•"/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0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195D75"/>
                </a:solidFill>
                <a:latin typeface="Constantia"/>
                <a:ea typeface="Constantia"/>
                <a:cs typeface="Constantia"/>
                <a:sym typeface="Constantia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rgbClr val="195D75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grpSp>
        <p:nvGrpSpPr>
          <p:cNvPr id="17" name="Shape 17"/>
          <p:cNvGrpSpPr/>
          <p:nvPr/>
        </p:nvGrpSpPr>
        <p:grpSpPr>
          <a:xfrm>
            <a:off x="-29294" y="-16106"/>
            <a:ext cx="9198252" cy="1086259"/>
            <a:chOff x="-29322" y="-1964"/>
            <a:chExt cx="9198252" cy="1086259"/>
          </a:xfrm>
        </p:grpSpPr>
        <p:sp>
          <p:nvSpPr>
            <p:cNvPr id="18" name="Shape 18"/>
            <p:cNvSpPr/>
            <p:nvPr/>
          </p:nvSpPr>
          <p:spPr>
            <a:xfrm rot="-164306">
              <a:off x="-19045" y="216553"/>
              <a:ext cx="9163052" cy="649223"/>
            </a:xfrm>
            <a:custGeom>
              <a:avLst/>
              <a:gdLst/>
              <a:ahLst/>
              <a:cxnLst/>
              <a:rect l="0" t="0" r="0" b="0"/>
              <a:pathLst>
                <a:path w="5772" h="1055" extrusionOk="0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75" cap="flat" cmpd="sng">
              <a:solidFill>
                <a:srgbClr val="33B7B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19" name="Shape 19"/>
            <p:cNvSpPr/>
            <p:nvPr/>
          </p:nvSpPr>
          <p:spPr>
            <a:xfrm rot="-164306">
              <a:off x="-14309" y="290005"/>
              <a:ext cx="9175809" cy="530352"/>
            </a:xfrm>
            <a:custGeom>
              <a:avLst/>
              <a:gdLst/>
              <a:ahLst/>
              <a:cxnLst/>
              <a:rect l="0" t="0" r="0" b="0"/>
              <a:pathLst>
                <a:path w="5766" h="854" extrusionOk="0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ctrTitle"/>
          </p:nvPr>
        </p:nvSpPr>
        <p:spPr>
          <a:xfrm>
            <a:off x="533400" y="1371600"/>
            <a:ext cx="8077199" cy="3733800"/>
          </a:xfrm>
          <a:prstGeom prst="rect">
            <a:avLst/>
          </a:prstGeom>
          <a:noFill/>
          <a:ln>
            <a:noFill/>
          </a:ln>
        </p:spPr>
        <p:txBody>
          <a:bodyPr lIns="0" tIns="0" rIns="18275" bIns="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92D050"/>
              </a:buClr>
              <a:buSzPct val="25000"/>
              <a:buFont typeface="Calibri"/>
              <a:buNone/>
            </a:pPr>
            <a:r>
              <a:rPr lang="en-US" sz="8000" b="1" i="0" u="none" strike="noStrike" cap="none">
                <a:solidFill>
                  <a:srgbClr val="00FF00"/>
                </a:solidFill>
                <a:latin typeface="Calibri"/>
                <a:ea typeface="Calibri"/>
                <a:cs typeface="Calibri"/>
                <a:sym typeface="Calibri"/>
              </a:rPr>
              <a:t>WELCOME</a:t>
            </a:r>
            <a:r>
              <a:rPr lang="en-US" sz="8000" b="1" i="0" u="none" strike="noStrike" cap="none">
                <a:solidFill>
                  <a:srgbClr val="741B47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8000" b="1" i="0" u="none" strike="noStrike" cap="none">
                <a:solidFill>
                  <a:srgbClr val="741B47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8000" b="1" i="0" u="none" strike="noStrike" cap="none">
                <a:solidFill>
                  <a:srgbClr val="741B47"/>
                </a:solidFill>
                <a:latin typeface="Calibri"/>
                <a:ea typeface="Calibri"/>
                <a:cs typeface="Calibri"/>
                <a:sym typeface="Calibri"/>
              </a:rPr>
              <a:t>to</a:t>
            </a:r>
            <a:br>
              <a:rPr lang="en-US" sz="8000" b="1" i="0" u="none" strike="noStrike" cap="none">
                <a:solidFill>
                  <a:srgbClr val="741B47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6000" b="1">
                <a:solidFill>
                  <a:srgbClr val="741B47"/>
                </a:solidFill>
                <a:latin typeface="Calibri"/>
                <a:ea typeface="Calibri"/>
                <a:cs typeface="Calibri"/>
                <a:sym typeface="Calibri"/>
              </a:rPr>
              <a:t>The Future of Online Global Helping System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ctrTitle"/>
          </p:nvPr>
        </p:nvSpPr>
        <p:spPr>
          <a:xfrm>
            <a:off x="533400" y="1371600"/>
            <a:ext cx="7851599" cy="701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7200" b="1">
                <a:solidFill>
                  <a:srgbClr val="741B47"/>
                </a:solidFill>
                <a:latin typeface="Calibri"/>
                <a:ea typeface="Calibri"/>
                <a:cs typeface="Calibri"/>
                <a:sym typeface="Calibri"/>
              </a:rPr>
              <a:t>GROUP OF CLUB </a:t>
            </a:r>
          </a:p>
        </p:txBody>
      </p:sp>
      <p:sp>
        <p:nvSpPr>
          <p:cNvPr id="159" name="Shape 159"/>
          <p:cNvSpPr txBox="1">
            <a:spLocks noGrp="1"/>
          </p:cNvSpPr>
          <p:nvPr>
            <p:ph type="subTitle" idx="1"/>
          </p:nvPr>
        </p:nvSpPr>
        <p:spPr>
          <a:xfrm>
            <a:off x="533400" y="2247325"/>
            <a:ext cx="7854600" cy="2733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R="0" lvl="0" algn="ctr" rtl="0">
              <a:spcBef>
                <a:spcPts val="0"/>
              </a:spcBef>
              <a:buNone/>
            </a:pPr>
            <a:r>
              <a:rPr lang="en-US" sz="3300">
                <a:solidFill>
                  <a:srgbClr val="FFD966"/>
                </a:solidFill>
                <a:latin typeface="Constantia"/>
                <a:ea typeface="Constantia"/>
                <a:cs typeface="Constantia"/>
                <a:sym typeface="Constantia"/>
              </a:rPr>
              <a:t>After becoming a club member anyone can do participate in  HELPING, MINING, and TRADING on a single platform. So do come and participate to make your future bright by doing transaction of BITCOINS (the future of economic)</a:t>
            </a:r>
          </a:p>
          <a:p>
            <a:pPr marR="0" lvl="0" algn="ctr" rtl="0">
              <a:spcBef>
                <a:spcPts val="0"/>
              </a:spcBef>
              <a:buNone/>
            </a:pPr>
            <a:endParaRPr sz="2400">
              <a:solidFill>
                <a:srgbClr val="FFD966"/>
              </a:solidFill>
              <a:latin typeface="Constantia"/>
              <a:ea typeface="Constantia"/>
              <a:cs typeface="Constantia"/>
              <a:sym typeface="Constantia"/>
            </a:endParaRPr>
          </a:p>
          <a:p>
            <a:pPr marR="0" lvl="0" algn="ctr" rtl="0">
              <a:spcBef>
                <a:spcPts val="0"/>
              </a:spcBef>
              <a:buNone/>
            </a:pPr>
            <a:r>
              <a:rPr lang="en-US" sz="3300">
                <a:solidFill>
                  <a:srgbClr val="00FF00"/>
                </a:solidFill>
                <a:latin typeface="Constantia"/>
                <a:ea typeface="Constantia"/>
                <a:cs typeface="Constantia"/>
                <a:sym typeface="Constantia"/>
              </a:rPr>
              <a:t>WISH YOU ALL THE BEST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ctrTitle"/>
          </p:nvPr>
        </p:nvSpPr>
        <p:spPr>
          <a:xfrm>
            <a:off x="-116000" y="797450"/>
            <a:ext cx="9144000" cy="1336800"/>
          </a:xfrm>
          <a:prstGeom prst="rect">
            <a:avLst/>
          </a:prstGeom>
          <a:noFill/>
          <a:ln>
            <a:noFill/>
          </a:ln>
        </p:spPr>
        <p:txBody>
          <a:bodyPr lIns="0" tIns="0" rIns="18275" bIns="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92D050"/>
              </a:buClr>
              <a:buSzPct val="25000"/>
              <a:buFont typeface="Calibri"/>
              <a:buNone/>
            </a:pPr>
            <a:r>
              <a:rPr lang="en-US" sz="7200" b="1">
                <a:solidFill>
                  <a:srgbClr val="741B47"/>
                </a:solidFill>
                <a:latin typeface="Calibri"/>
                <a:ea typeface="Calibri"/>
                <a:cs typeface="Calibri"/>
                <a:sym typeface="Calibri"/>
              </a:rPr>
              <a:t>BTCrowglobal.org</a:t>
            </a:r>
          </a:p>
        </p:txBody>
      </p:sp>
      <p:sp>
        <p:nvSpPr>
          <p:cNvPr id="103" name="Shape 103"/>
          <p:cNvSpPr txBox="1"/>
          <p:nvPr/>
        </p:nvSpPr>
        <p:spPr>
          <a:xfrm>
            <a:off x="918100" y="2935580"/>
            <a:ext cx="7543800" cy="25544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300">
                <a:solidFill>
                  <a:srgbClr val="FFD966"/>
                </a:solidFill>
                <a:latin typeface="Constantia"/>
                <a:ea typeface="Constantia"/>
                <a:cs typeface="Constantia"/>
                <a:sym typeface="Constantia"/>
              </a:rPr>
              <a:t>BTCrow Global Helping Club is a community of people providing each other financial help worldwide on the principle of gratuitousness, reciprocity and benevolence.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ctrTitle"/>
          </p:nvPr>
        </p:nvSpPr>
        <p:spPr>
          <a:xfrm>
            <a:off x="583325" y="1342600"/>
            <a:ext cx="7851599" cy="1281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rgbClr val="92D050"/>
              </a:buClr>
              <a:buSzPct val="25000"/>
              <a:buFont typeface="Calibri"/>
              <a:buNone/>
            </a:pPr>
            <a:r>
              <a:rPr lang="en-US" sz="4800" b="1">
                <a:solidFill>
                  <a:srgbClr val="741B47"/>
                </a:solidFill>
                <a:latin typeface="Calibri"/>
                <a:ea typeface="Calibri"/>
                <a:cs typeface="Calibri"/>
                <a:sym typeface="Calibri"/>
              </a:rPr>
              <a:t>WORKING AS ONE FOR </a:t>
            </a:r>
          </a:p>
          <a:p>
            <a:pPr lvl="0" algn="ctr">
              <a:spcBef>
                <a:spcPts val="0"/>
              </a:spcBef>
              <a:buClr>
                <a:srgbClr val="92D050"/>
              </a:buClr>
              <a:buSzPct val="25000"/>
              <a:buFont typeface="Calibri"/>
              <a:buNone/>
            </a:pPr>
            <a:r>
              <a:rPr lang="en-US" sz="4800" b="1">
                <a:solidFill>
                  <a:srgbClr val="741B47"/>
                </a:solidFill>
                <a:latin typeface="Calibri"/>
                <a:ea typeface="Calibri"/>
                <a:cs typeface="Calibri"/>
                <a:sym typeface="Calibri"/>
              </a:rPr>
              <a:t>GOOD OF MANY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subTitle" idx="1"/>
          </p:nvPr>
        </p:nvSpPr>
        <p:spPr>
          <a:xfrm>
            <a:off x="589950" y="3262250"/>
            <a:ext cx="7950000" cy="2160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R="0" lvl="0" algn="ctr" rtl="0">
              <a:spcBef>
                <a:spcPts val="0"/>
              </a:spcBef>
              <a:buNone/>
            </a:pPr>
            <a:r>
              <a:rPr lang="en-US" sz="3300">
                <a:solidFill>
                  <a:srgbClr val="FFD966"/>
                </a:solidFill>
                <a:latin typeface="Constantia"/>
                <a:ea typeface="Constantia"/>
                <a:cs typeface="Constantia"/>
                <a:sym typeface="Constantia"/>
              </a:rPr>
              <a:t>BTCrow Global Helping Club gives you </a:t>
            </a:r>
          </a:p>
          <a:p>
            <a:pPr marR="0" lvl="0" algn="ctr">
              <a:spcBef>
                <a:spcPts val="0"/>
              </a:spcBef>
              <a:buClr>
                <a:srgbClr val="92D050"/>
              </a:buClr>
              <a:buSzPct val="25000"/>
              <a:buFont typeface="Calibri"/>
              <a:buNone/>
            </a:pPr>
            <a:r>
              <a:rPr lang="en-US" sz="3300">
                <a:solidFill>
                  <a:srgbClr val="FFD966"/>
                </a:solidFill>
                <a:latin typeface="Constantia"/>
                <a:ea typeface="Constantia"/>
                <a:cs typeface="Constantia"/>
                <a:sym typeface="Constantia"/>
              </a:rPr>
              <a:t>a technical basic program, which helps millions of participants worldwide to find those who NEED DONATION, and those who PROVIDE DONATION for free.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ctrTitle"/>
          </p:nvPr>
        </p:nvSpPr>
        <p:spPr>
          <a:xfrm>
            <a:off x="533400" y="1371600"/>
            <a:ext cx="7851599" cy="1687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Clr>
                <a:srgbClr val="92D050"/>
              </a:buClr>
              <a:buSzPct val="25000"/>
              <a:buFont typeface="Calibri"/>
              <a:buNone/>
            </a:pPr>
            <a:r>
              <a:rPr lang="en-US" sz="4800" b="1">
                <a:solidFill>
                  <a:srgbClr val="741B47"/>
                </a:solidFill>
                <a:latin typeface="Calibri"/>
                <a:ea typeface="Calibri"/>
                <a:cs typeface="Calibri"/>
                <a:sym typeface="Calibri"/>
              </a:rPr>
              <a:t>WE CAN'T HELP EVERYONE BUT EVERYONE CAN HELP SOMEONE</a:t>
            </a:r>
          </a:p>
        </p:txBody>
      </p:sp>
      <p:sp>
        <p:nvSpPr>
          <p:cNvPr id="117" name="Shape 117"/>
          <p:cNvSpPr txBox="1">
            <a:spLocks noGrp="1"/>
          </p:cNvSpPr>
          <p:nvPr>
            <p:ph type="subTitle" idx="1"/>
          </p:nvPr>
        </p:nvSpPr>
        <p:spPr>
          <a:xfrm>
            <a:off x="533400" y="3228535"/>
            <a:ext cx="7854600" cy="175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R="0" lvl="0" algn="ctr" rtl="0">
              <a:spcBef>
                <a:spcPts val="0"/>
              </a:spcBef>
              <a:buClr>
                <a:schemeClr val="dk1"/>
              </a:buClr>
              <a:buSzPct val="33333"/>
              <a:buFont typeface="Arial"/>
              <a:buNone/>
            </a:pPr>
            <a:r>
              <a:rPr lang="en-US" sz="3300">
                <a:solidFill>
                  <a:srgbClr val="FFD966"/>
                </a:solidFill>
                <a:latin typeface="Constantia"/>
                <a:ea typeface="Constantia"/>
                <a:cs typeface="Constantia"/>
                <a:sym typeface="Constantia"/>
              </a:rPr>
              <a:t>BTCrow Global Helping Club demands from its participants is to be honest and kind to each other. You give financial </a:t>
            </a:r>
          </a:p>
          <a:p>
            <a:pPr marR="0" lvl="0" algn="ctr" rtl="0">
              <a:spcBef>
                <a:spcPts val="0"/>
              </a:spcBef>
              <a:buClr>
                <a:schemeClr val="dk1"/>
              </a:buClr>
              <a:buSzPct val="33333"/>
              <a:buFont typeface="Arial"/>
              <a:buNone/>
            </a:pPr>
            <a:r>
              <a:rPr lang="en-US" sz="3300">
                <a:solidFill>
                  <a:srgbClr val="FFD966"/>
                </a:solidFill>
                <a:latin typeface="Constantia"/>
                <a:ea typeface="Constantia"/>
                <a:cs typeface="Constantia"/>
                <a:sym typeface="Constantia"/>
              </a:rPr>
              <a:t>help when you are able to do it ,you </a:t>
            </a:r>
          </a:p>
          <a:p>
            <a:pPr marR="0" lvl="0" algn="ctr">
              <a:spcBef>
                <a:spcPts val="0"/>
              </a:spcBef>
              <a:buClr>
                <a:schemeClr val="dk1"/>
              </a:buClr>
              <a:buSzPct val="33333"/>
              <a:buFont typeface="Arial"/>
              <a:buNone/>
            </a:pPr>
            <a:r>
              <a:rPr lang="en-US" sz="3300">
                <a:solidFill>
                  <a:srgbClr val="FFD966"/>
                </a:solidFill>
                <a:latin typeface="Constantia"/>
                <a:ea typeface="Constantia"/>
                <a:cs typeface="Constantia"/>
                <a:sym typeface="Constantia"/>
              </a:rPr>
              <a:t>ask financial help when you need it.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ctrTitle"/>
          </p:nvPr>
        </p:nvSpPr>
        <p:spPr>
          <a:xfrm>
            <a:off x="533400" y="1371600"/>
            <a:ext cx="7851599" cy="1136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4800" b="1">
                <a:solidFill>
                  <a:srgbClr val="741B47"/>
                </a:solidFill>
                <a:latin typeface="Calibri"/>
                <a:ea typeface="Calibri"/>
                <a:cs typeface="Calibri"/>
                <a:sym typeface="Calibri"/>
              </a:rPr>
              <a:t>BRAKE THE LIMIT MAKE </a:t>
            </a:r>
          </a:p>
          <a:p>
            <a:pPr lvl="0" algn="ctr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4800" b="1">
                <a:solidFill>
                  <a:srgbClr val="741B47"/>
                </a:solidFill>
                <a:latin typeface="Calibri"/>
                <a:ea typeface="Calibri"/>
                <a:cs typeface="Calibri"/>
                <a:sym typeface="Calibri"/>
              </a:rPr>
              <a:t>YOUR OWN WAY</a:t>
            </a:r>
          </a:p>
        </p:txBody>
      </p:sp>
      <p:sp>
        <p:nvSpPr>
          <p:cNvPr id="124" name="Shape 124"/>
          <p:cNvSpPr txBox="1">
            <a:spLocks noGrp="1"/>
          </p:cNvSpPr>
          <p:nvPr>
            <p:ph type="subTitle" idx="1"/>
          </p:nvPr>
        </p:nvSpPr>
        <p:spPr>
          <a:xfrm>
            <a:off x="531900" y="2837060"/>
            <a:ext cx="7854600" cy="175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R="0" lvl="0" algn="ctr" rtl="0">
              <a:spcBef>
                <a:spcPts val="0"/>
              </a:spcBef>
              <a:buNone/>
            </a:pPr>
            <a:r>
              <a:rPr lang="en-US" sz="3300">
                <a:solidFill>
                  <a:srgbClr val="FFD966"/>
                </a:solidFill>
                <a:latin typeface="Constantia"/>
                <a:ea typeface="Constantia"/>
                <a:cs typeface="Constantia"/>
                <a:sym typeface="Constantia"/>
              </a:rPr>
              <a:t>BTCrow Global Helping Club only regulates the process and nothing more. There is no central account, where all </a:t>
            </a:r>
          </a:p>
          <a:p>
            <a:pPr marR="0" lvl="0" algn="ctr" rtl="0">
              <a:spcBef>
                <a:spcPts val="0"/>
              </a:spcBef>
              <a:buNone/>
            </a:pPr>
            <a:r>
              <a:rPr lang="en-US" sz="3300">
                <a:solidFill>
                  <a:srgbClr val="FFD966"/>
                </a:solidFill>
                <a:latin typeface="Constantia"/>
                <a:ea typeface="Constantia"/>
                <a:cs typeface="Constantia"/>
                <a:sym typeface="Constantia"/>
              </a:rPr>
              <a:t>the money flows, participants transfer BITCOINS directly to each other without intermediaries.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ctrTitle"/>
          </p:nvPr>
        </p:nvSpPr>
        <p:spPr>
          <a:xfrm>
            <a:off x="533400" y="1371600"/>
            <a:ext cx="7851599" cy="904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7200" b="1">
                <a:solidFill>
                  <a:srgbClr val="741B47"/>
                </a:solidFill>
                <a:latin typeface="Calibri"/>
                <a:ea typeface="Calibri"/>
                <a:cs typeface="Calibri"/>
                <a:sym typeface="Calibri"/>
              </a:rPr>
              <a:t>How It works</a:t>
            </a:r>
          </a:p>
        </p:txBody>
      </p:sp>
      <p:sp>
        <p:nvSpPr>
          <p:cNvPr id="131" name="Shape 131"/>
          <p:cNvSpPr txBox="1">
            <a:spLocks noGrp="1"/>
          </p:cNvSpPr>
          <p:nvPr>
            <p:ph type="subTitle" idx="1"/>
          </p:nvPr>
        </p:nvSpPr>
        <p:spPr>
          <a:xfrm>
            <a:off x="362475" y="2928775"/>
            <a:ext cx="8409300" cy="2052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438150" algn="l" rtl="0">
              <a:spcBef>
                <a:spcPts val="0"/>
              </a:spcBef>
              <a:buClr>
                <a:srgbClr val="FFD966"/>
              </a:buClr>
              <a:buSzPct val="100000"/>
              <a:buFont typeface="Constantia"/>
              <a:buChar char="●"/>
            </a:pPr>
            <a:r>
              <a:rPr lang="en-US" sz="3300">
                <a:solidFill>
                  <a:srgbClr val="FFD966"/>
                </a:solidFill>
                <a:latin typeface="Constantia"/>
                <a:ea typeface="Constantia"/>
                <a:cs typeface="Constantia"/>
                <a:sym typeface="Constantia"/>
              </a:rPr>
              <a:t>Participants can provide help between $100 to $1000 , in multiple of $100.</a:t>
            </a:r>
          </a:p>
          <a:p>
            <a:pPr marR="0" lvl="0" algn="l" rtl="0">
              <a:spcBef>
                <a:spcPts val="0"/>
              </a:spcBef>
              <a:buNone/>
            </a:pPr>
            <a:endParaRPr sz="3300">
              <a:solidFill>
                <a:srgbClr val="FFD966"/>
              </a:solidFill>
              <a:latin typeface="Constantia"/>
              <a:ea typeface="Constantia"/>
              <a:cs typeface="Constantia"/>
              <a:sym typeface="Constantia"/>
            </a:endParaRPr>
          </a:p>
          <a:p>
            <a:pPr marL="457200" marR="0" lvl="0" indent="-438150" algn="l" rtl="0">
              <a:spcBef>
                <a:spcPts val="0"/>
              </a:spcBef>
              <a:buClr>
                <a:srgbClr val="FFD966"/>
              </a:buClr>
              <a:buSzPct val="100000"/>
              <a:buFont typeface="Constantia"/>
              <a:buChar char="●"/>
            </a:pPr>
            <a:r>
              <a:rPr lang="en-US" sz="3300">
                <a:solidFill>
                  <a:srgbClr val="FFD966"/>
                </a:solidFill>
                <a:latin typeface="Constantia"/>
                <a:ea typeface="Constantia"/>
                <a:cs typeface="Constantia"/>
                <a:sym typeface="Constantia"/>
              </a:rPr>
              <a:t>Participants can get help any time after confirmation of  fund, in multiples of $20.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ctrTitle"/>
          </p:nvPr>
        </p:nvSpPr>
        <p:spPr>
          <a:xfrm>
            <a:off x="533400" y="1371600"/>
            <a:ext cx="7851599" cy="991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7200" b="1">
                <a:solidFill>
                  <a:srgbClr val="741B47"/>
                </a:solidFill>
                <a:latin typeface="Calibri"/>
                <a:ea typeface="Calibri"/>
                <a:cs typeface="Calibri"/>
                <a:sym typeface="Calibri"/>
              </a:rPr>
              <a:t>Growth Ratio</a:t>
            </a:r>
          </a:p>
        </p:txBody>
      </p:sp>
      <p:sp>
        <p:nvSpPr>
          <p:cNvPr id="138" name="Shape 138"/>
          <p:cNvSpPr txBox="1">
            <a:spLocks noGrp="1"/>
          </p:cNvSpPr>
          <p:nvPr>
            <p:ph type="subTitle" idx="1"/>
          </p:nvPr>
        </p:nvSpPr>
        <p:spPr>
          <a:xfrm>
            <a:off x="531900" y="2445585"/>
            <a:ext cx="7854600" cy="175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438150" algn="l" rtl="0">
              <a:spcBef>
                <a:spcPts val="0"/>
              </a:spcBef>
              <a:buClr>
                <a:srgbClr val="FFD966"/>
              </a:buClr>
              <a:buSzPct val="100000"/>
              <a:buFont typeface="Constantia"/>
              <a:buChar char="●"/>
            </a:pPr>
            <a:r>
              <a:rPr lang="en-US" sz="3300" dirty="0">
                <a:solidFill>
                  <a:srgbClr val="FFD966"/>
                </a:solidFill>
                <a:latin typeface="Constantia"/>
                <a:ea typeface="Constantia"/>
                <a:cs typeface="Constantia"/>
                <a:sym typeface="Constantia"/>
              </a:rPr>
              <a:t>Daily 1% </a:t>
            </a:r>
            <a:r>
              <a:rPr lang="en-US" sz="3000" dirty="0">
                <a:solidFill>
                  <a:srgbClr val="FF0000"/>
                </a:solidFill>
                <a:latin typeface="Constantia"/>
                <a:ea typeface="Constantia"/>
                <a:cs typeface="Constantia"/>
                <a:sym typeface="Constantia"/>
              </a:rPr>
              <a:t>(no conditions apply)</a:t>
            </a:r>
          </a:p>
          <a:p>
            <a:pPr marR="0" lvl="0" algn="l" rtl="0">
              <a:spcBef>
                <a:spcPts val="0"/>
              </a:spcBef>
              <a:buNone/>
            </a:pPr>
            <a:endParaRPr sz="3300">
              <a:solidFill>
                <a:srgbClr val="FFD966"/>
              </a:solidFill>
              <a:latin typeface="Constantia"/>
              <a:ea typeface="Constantia"/>
              <a:cs typeface="Constantia"/>
              <a:sym typeface="Constantia"/>
            </a:endParaRPr>
          </a:p>
          <a:p>
            <a:pPr marL="457200" marR="0" lvl="0" indent="-438150" algn="l" rtl="0">
              <a:spcBef>
                <a:spcPts val="0"/>
              </a:spcBef>
              <a:buClr>
                <a:srgbClr val="FFD966"/>
              </a:buClr>
              <a:buSzPct val="100000"/>
              <a:buFont typeface="Constantia"/>
              <a:buChar char="●"/>
            </a:pPr>
            <a:r>
              <a:rPr lang="en-US" sz="3300" dirty="0">
                <a:solidFill>
                  <a:srgbClr val="FFD966"/>
                </a:solidFill>
                <a:latin typeface="Constantia"/>
                <a:ea typeface="Constantia"/>
                <a:cs typeface="Constantia"/>
                <a:sym typeface="Constantia"/>
              </a:rPr>
              <a:t>Daily 2% </a:t>
            </a:r>
            <a:r>
              <a:rPr lang="en-US" sz="3000" dirty="0">
                <a:solidFill>
                  <a:srgbClr val="FF0000"/>
                </a:solidFill>
                <a:latin typeface="Constantia"/>
                <a:ea typeface="Constantia"/>
                <a:cs typeface="Constantia"/>
                <a:sym typeface="Constantia"/>
              </a:rPr>
              <a:t>(1 Direct with same amount    </a:t>
            </a:r>
            <a:r>
              <a:rPr lang="en-US" sz="3000" dirty="0"/>
              <a:t>                   </a:t>
            </a:r>
            <a:r>
              <a:rPr lang="en-US" sz="3000" dirty="0">
                <a:solidFill>
                  <a:srgbClr val="FF0000"/>
                </a:solidFill>
                <a:latin typeface="Constantia"/>
                <a:ea typeface="Constantia"/>
                <a:cs typeface="Constantia"/>
                <a:sym typeface="Constantia"/>
              </a:rPr>
              <a:t>OR more is required )</a:t>
            </a:r>
          </a:p>
          <a:p>
            <a:pPr marR="0" lvl="0" algn="l" rtl="0">
              <a:spcBef>
                <a:spcPts val="0"/>
              </a:spcBef>
              <a:buNone/>
            </a:pPr>
            <a:endParaRPr sz="3000">
              <a:solidFill>
                <a:srgbClr val="FF0000"/>
              </a:solidFill>
              <a:latin typeface="Constantia"/>
              <a:ea typeface="Constantia"/>
              <a:cs typeface="Constantia"/>
              <a:sym typeface="Constantia"/>
            </a:endParaRPr>
          </a:p>
          <a:p>
            <a:pPr marL="457200" marR="0" lvl="0" indent="-438150" algn="l" rtl="0">
              <a:spcBef>
                <a:spcPts val="0"/>
              </a:spcBef>
              <a:buClr>
                <a:srgbClr val="FFD966"/>
              </a:buClr>
              <a:buSzPct val="100000"/>
              <a:buFont typeface="Constantia"/>
              <a:buChar char="●"/>
            </a:pPr>
            <a:r>
              <a:rPr lang="en-US" sz="3300">
                <a:solidFill>
                  <a:srgbClr val="FFD966"/>
                </a:solidFill>
                <a:latin typeface="Constantia"/>
                <a:ea typeface="Constantia"/>
                <a:cs typeface="Constantia"/>
                <a:sym typeface="Constantia"/>
              </a:rPr>
              <a:t>Daily </a:t>
            </a:r>
            <a:r>
              <a:rPr lang="en-US" sz="3300" smtClean="0">
                <a:solidFill>
                  <a:srgbClr val="FFD966"/>
                </a:solidFill>
                <a:latin typeface="Constantia"/>
                <a:ea typeface="Constantia"/>
                <a:cs typeface="Constantia"/>
                <a:sym typeface="Constantia"/>
              </a:rPr>
              <a:t>4% </a:t>
            </a:r>
            <a:r>
              <a:rPr lang="en-US" sz="3000" dirty="0">
                <a:solidFill>
                  <a:srgbClr val="FF0000"/>
                </a:solidFill>
                <a:latin typeface="Constantia"/>
                <a:ea typeface="Constantia"/>
                <a:cs typeface="Constantia"/>
                <a:sym typeface="Constantia"/>
              </a:rPr>
              <a:t>(2 Direct with same amount            OR more is required )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ctrTitle"/>
          </p:nvPr>
        </p:nvSpPr>
        <p:spPr>
          <a:xfrm>
            <a:off x="533400" y="1371600"/>
            <a:ext cx="7851599" cy="759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7200" b="1">
                <a:solidFill>
                  <a:srgbClr val="741B47"/>
                </a:solidFill>
                <a:latin typeface="Calibri"/>
                <a:ea typeface="Calibri"/>
                <a:cs typeface="Calibri"/>
                <a:sym typeface="Calibri"/>
              </a:rPr>
              <a:t>Network Bonus</a:t>
            </a:r>
          </a:p>
        </p:txBody>
      </p:sp>
      <p:sp>
        <p:nvSpPr>
          <p:cNvPr id="145" name="Shape 145"/>
          <p:cNvSpPr txBox="1">
            <a:spLocks noGrp="1"/>
          </p:cNvSpPr>
          <p:nvPr>
            <p:ph type="subTitle" idx="1"/>
          </p:nvPr>
        </p:nvSpPr>
        <p:spPr>
          <a:xfrm>
            <a:off x="531900" y="2131510"/>
            <a:ext cx="7854600" cy="175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438150" algn="l" rtl="0">
              <a:spcBef>
                <a:spcPts val="0"/>
              </a:spcBef>
              <a:buClr>
                <a:srgbClr val="FFD966"/>
              </a:buClr>
              <a:buSzPct val="100000"/>
              <a:buFont typeface="Constantia"/>
              <a:buChar char="●"/>
            </a:pPr>
            <a:r>
              <a:rPr lang="en-US" sz="3300">
                <a:solidFill>
                  <a:srgbClr val="FFD966"/>
                </a:solidFill>
                <a:latin typeface="Constantia"/>
                <a:ea typeface="Constantia"/>
                <a:cs typeface="Constantia"/>
                <a:sym typeface="Constantia"/>
              </a:rPr>
              <a:t>Referral Bonus= 5%</a:t>
            </a:r>
          </a:p>
          <a:p>
            <a:pPr marR="0" lvl="0" algn="l" rtl="0">
              <a:spcBef>
                <a:spcPts val="0"/>
              </a:spcBef>
              <a:buNone/>
            </a:pPr>
            <a:r>
              <a:rPr lang="en-US" sz="3300">
                <a:solidFill>
                  <a:srgbClr val="FFD966"/>
                </a:solidFill>
                <a:latin typeface="Constantia"/>
                <a:ea typeface="Constantia"/>
                <a:cs typeface="Constantia"/>
                <a:sym typeface="Constantia"/>
              </a:rPr>
              <a:t>    </a:t>
            </a:r>
            <a:r>
              <a:rPr lang="en-US" sz="3000">
                <a:solidFill>
                  <a:srgbClr val="FF0000"/>
                </a:solidFill>
                <a:latin typeface="Constantia"/>
                <a:ea typeface="Constantia"/>
                <a:cs typeface="Constantia"/>
                <a:sym typeface="Constantia"/>
              </a:rPr>
              <a:t>(will be released after confirmation of id )</a:t>
            </a:r>
          </a:p>
          <a:p>
            <a:pPr marR="0" lvl="0" algn="l" rtl="0">
              <a:spcBef>
                <a:spcPts val="0"/>
              </a:spcBef>
              <a:buNone/>
            </a:pPr>
            <a:endParaRPr sz="3000">
              <a:solidFill>
                <a:srgbClr val="FF0000"/>
              </a:solidFill>
              <a:latin typeface="Constantia"/>
              <a:ea typeface="Constantia"/>
              <a:cs typeface="Constantia"/>
              <a:sym typeface="Constantia"/>
            </a:endParaRPr>
          </a:p>
          <a:p>
            <a:pPr marL="457200" marR="0" lvl="0" indent="-438150" algn="l" rtl="0">
              <a:spcBef>
                <a:spcPts val="0"/>
              </a:spcBef>
              <a:buClr>
                <a:srgbClr val="FFD966"/>
              </a:buClr>
              <a:buSzPct val="100000"/>
              <a:buFont typeface="Constantia"/>
              <a:buChar char="●"/>
            </a:pPr>
            <a:r>
              <a:rPr lang="en-US" sz="3300">
                <a:solidFill>
                  <a:srgbClr val="FFD966"/>
                </a:solidFill>
                <a:latin typeface="Constantia"/>
                <a:ea typeface="Constantia"/>
                <a:cs typeface="Constantia"/>
                <a:sym typeface="Constantia"/>
              </a:rPr>
              <a:t>Fast-track Bonus= 5%</a:t>
            </a:r>
          </a:p>
          <a:p>
            <a:pPr marR="0" lvl="0" algn="l" rtl="0">
              <a:spcBef>
                <a:spcPts val="0"/>
              </a:spcBef>
              <a:buNone/>
            </a:pPr>
            <a:r>
              <a:rPr lang="en-US" sz="3300">
                <a:solidFill>
                  <a:srgbClr val="FFD966"/>
                </a:solidFill>
                <a:latin typeface="Constantia"/>
                <a:ea typeface="Constantia"/>
                <a:cs typeface="Constantia"/>
                <a:sym typeface="Constantia"/>
              </a:rPr>
              <a:t>    </a:t>
            </a:r>
            <a:r>
              <a:rPr lang="en-US" sz="3000">
                <a:solidFill>
                  <a:srgbClr val="FF0000"/>
                </a:solidFill>
                <a:latin typeface="Constantia"/>
                <a:ea typeface="Constantia"/>
                <a:cs typeface="Constantia"/>
                <a:sym typeface="Constantia"/>
              </a:rPr>
              <a:t>(Payment should be done within 12 Hrs.)</a:t>
            </a:r>
          </a:p>
          <a:p>
            <a:pPr marR="0" lvl="0" algn="l" rtl="0">
              <a:spcBef>
                <a:spcPts val="0"/>
              </a:spcBef>
              <a:buNone/>
            </a:pPr>
            <a:endParaRPr sz="3000">
              <a:solidFill>
                <a:srgbClr val="FF0000"/>
              </a:solidFill>
              <a:latin typeface="Constantia"/>
              <a:ea typeface="Constantia"/>
              <a:cs typeface="Constantia"/>
              <a:sym typeface="Constantia"/>
            </a:endParaRPr>
          </a:p>
          <a:p>
            <a:pPr marL="457200" marR="0" lvl="0" indent="-438150" algn="l" rtl="0">
              <a:spcBef>
                <a:spcPts val="0"/>
              </a:spcBef>
              <a:buClr>
                <a:srgbClr val="FFD966"/>
              </a:buClr>
              <a:buSzPct val="100000"/>
              <a:buFont typeface="Constantia"/>
              <a:buChar char="●"/>
            </a:pPr>
            <a:r>
              <a:rPr lang="en-US" sz="3300">
                <a:solidFill>
                  <a:srgbClr val="FFD966"/>
                </a:solidFill>
                <a:latin typeface="Constantia"/>
                <a:ea typeface="Constantia"/>
                <a:cs typeface="Constantia"/>
                <a:sym typeface="Constantia"/>
              </a:rPr>
              <a:t>Manager's Bonus= 5%</a:t>
            </a:r>
          </a:p>
          <a:p>
            <a:pPr marR="0" lvl="0" algn="l" rtl="0">
              <a:spcBef>
                <a:spcPts val="0"/>
              </a:spcBef>
              <a:buNone/>
            </a:pPr>
            <a:r>
              <a:rPr lang="en-US" sz="3300">
                <a:solidFill>
                  <a:srgbClr val="FFD966"/>
                </a:solidFill>
                <a:latin typeface="Constantia"/>
                <a:ea typeface="Constantia"/>
                <a:cs typeface="Constantia"/>
                <a:sym typeface="Constantia"/>
              </a:rPr>
              <a:t>    </a:t>
            </a:r>
            <a:r>
              <a:rPr lang="en-US" sz="3000">
                <a:solidFill>
                  <a:srgbClr val="FF0000"/>
                </a:solidFill>
                <a:latin typeface="Constantia"/>
                <a:ea typeface="Constantia"/>
                <a:cs typeface="Constantia"/>
                <a:sym typeface="Constantia"/>
              </a:rPr>
              <a:t>(To become Manager 10 Direct is Required)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ctrTitle"/>
          </p:nvPr>
        </p:nvSpPr>
        <p:spPr>
          <a:xfrm>
            <a:off x="533400" y="1371600"/>
            <a:ext cx="7851599" cy="803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7200" b="1">
                <a:solidFill>
                  <a:srgbClr val="741B47"/>
                </a:solidFill>
                <a:latin typeface="Calibri"/>
                <a:ea typeface="Calibri"/>
                <a:cs typeface="Calibri"/>
                <a:sym typeface="Calibri"/>
              </a:rPr>
              <a:t>Level Bonus</a:t>
            </a:r>
          </a:p>
        </p:txBody>
      </p:sp>
      <p:sp>
        <p:nvSpPr>
          <p:cNvPr id="152" name="Shape 152"/>
          <p:cNvSpPr txBox="1">
            <a:spLocks noGrp="1"/>
          </p:cNvSpPr>
          <p:nvPr>
            <p:ph type="subTitle" idx="1"/>
          </p:nvPr>
        </p:nvSpPr>
        <p:spPr>
          <a:xfrm>
            <a:off x="531900" y="2648560"/>
            <a:ext cx="7854600" cy="175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438150" algn="l" rtl="0">
              <a:spcBef>
                <a:spcPts val="0"/>
              </a:spcBef>
              <a:buClr>
                <a:srgbClr val="FFD966"/>
              </a:buClr>
              <a:buSzPct val="100000"/>
              <a:buFont typeface="Constantia"/>
              <a:buChar char="●"/>
            </a:pPr>
            <a:r>
              <a:rPr lang="en-US" sz="3300">
                <a:solidFill>
                  <a:srgbClr val="FFD966"/>
                </a:solidFill>
                <a:latin typeface="Constantia"/>
                <a:ea typeface="Constantia"/>
                <a:cs typeface="Constantia"/>
                <a:sym typeface="Constantia"/>
              </a:rPr>
              <a:t>5%  for  1st Level </a:t>
            </a:r>
          </a:p>
          <a:p>
            <a:pPr marL="457200" marR="0" lvl="0" indent="-438150" algn="l" rtl="0">
              <a:spcBef>
                <a:spcPts val="0"/>
              </a:spcBef>
              <a:buClr>
                <a:srgbClr val="FFD966"/>
              </a:buClr>
              <a:buSzPct val="100000"/>
              <a:buFont typeface="Constantia"/>
              <a:buChar char="●"/>
            </a:pPr>
            <a:r>
              <a:rPr lang="en-US" sz="3300">
                <a:solidFill>
                  <a:srgbClr val="FFD966"/>
                </a:solidFill>
                <a:latin typeface="Constantia"/>
                <a:ea typeface="Constantia"/>
                <a:cs typeface="Constantia"/>
                <a:sym typeface="Constantia"/>
              </a:rPr>
              <a:t>5%  for 2nd Level</a:t>
            </a:r>
          </a:p>
          <a:p>
            <a:pPr marL="457200" marR="0" lvl="0" indent="-438150" algn="l" rtl="0">
              <a:spcBef>
                <a:spcPts val="0"/>
              </a:spcBef>
              <a:buClr>
                <a:srgbClr val="FFD966"/>
              </a:buClr>
              <a:buSzPct val="100000"/>
              <a:buFont typeface="Constantia"/>
              <a:buChar char="●"/>
            </a:pPr>
            <a:r>
              <a:rPr lang="en-US" sz="3300">
                <a:solidFill>
                  <a:srgbClr val="FFD966"/>
                </a:solidFill>
                <a:latin typeface="Constantia"/>
                <a:ea typeface="Constantia"/>
                <a:cs typeface="Constantia"/>
                <a:sym typeface="Constantia"/>
              </a:rPr>
              <a:t>5%  for 3rd Level </a:t>
            </a:r>
          </a:p>
          <a:p>
            <a:pPr marL="457200" marR="0" lvl="0" indent="-438150" algn="l" rtl="0">
              <a:spcBef>
                <a:spcPts val="0"/>
              </a:spcBef>
              <a:buClr>
                <a:srgbClr val="FFD966"/>
              </a:buClr>
              <a:buSzPct val="100000"/>
              <a:buFont typeface="Constantia"/>
              <a:buChar char="●"/>
            </a:pPr>
            <a:r>
              <a:rPr lang="en-US" sz="3300">
                <a:solidFill>
                  <a:srgbClr val="FFD966"/>
                </a:solidFill>
                <a:latin typeface="Constantia"/>
                <a:ea typeface="Constantia"/>
                <a:cs typeface="Constantia"/>
                <a:sym typeface="Constantia"/>
              </a:rPr>
              <a:t>3%  for 4th Level </a:t>
            </a:r>
          </a:p>
          <a:p>
            <a:pPr marL="457200" marR="0" lvl="0" indent="-438150" algn="l" rtl="0">
              <a:spcBef>
                <a:spcPts val="0"/>
              </a:spcBef>
              <a:buClr>
                <a:srgbClr val="FFD966"/>
              </a:buClr>
              <a:buSzPct val="100000"/>
              <a:buFont typeface="Constantia"/>
              <a:buChar char="●"/>
            </a:pPr>
            <a:r>
              <a:rPr lang="en-US" sz="3300">
                <a:solidFill>
                  <a:srgbClr val="FFD966"/>
                </a:solidFill>
                <a:latin typeface="Constantia"/>
                <a:ea typeface="Constantia"/>
                <a:cs typeface="Constantia"/>
                <a:sym typeface="Constantia"/>
              </a:rPr>
              <a:t>2%  for 5th Level </a:t>
            </a:r>
          </a:p>
          <a:p>
            <a:pPr marL="457200" marR="0" lvl="0" indent="-438150" algn="l" rtl="0">
              <a:spcBef>
                <a:spcPts val="0"/>
              </a:spcBef>
              <a:buClr>
                <a:srgbClr val="FFD966"/>
              </a:buClr>
              <a:buSzPct val="100000"/>
              <a:buFont typeface="Constantia"/>
              <a:buChar char="●"/>
            </a:pPr>
            <a:r>
              <a:rPr lang="en-US" sz="3300">
                <a:solidFill>
                  <a:srgbClr val="FFD966"/>
                </a:solidFill>
                <a:latin typeface="Constantia"/>
                <a:ea typeface="Constantia"/>
                <a:cs typeface="Constantia"/>
                <a:sym typeface="Constantia"/>
              </a:rPr>
              <a:t>1%   from 6th - 10th Level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Flow">
  <a:themeElements>
    <a:clrScheme name="Flow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369</Words>
  <PresentationFormat>On-screen Show (4:3)</PresentationFormat>
  <Paragraphs>53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WELCOME to The Future of Online Global Helping System</vt:lpstr>
      <vt:lpstr>BTCrowglobal.org</vt:lpstr>
      <vt:lpstr>WORKING AS ONE FOR  GOOD OF MANY</vt:lpstr>
      <vt:lpstr>WE CAN'T HELP EVERYONE BUT EVERYONE CAN HELP SOMEONE</vt:lpstr>
      <vt:lpstr>BRAKE THE LIMIT MAKE  YOUR OWN WAY</vt:lpstr>
      <vt:lpstr>How It works</vt:lpstr>
      <vt:lpstr>Growth Ratio</vt:lpstr>
      <vt:lpstr>Network Bonus</vt:lpstr>
      <vt:lpstr>Level Bonus</vt:lpstr>
      <vt:lpstr>GROUP OF CLUB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Future of Online Global Helping System</dc:title>
  <dc:creator>WTM-01</dc:creator>
  <cp:lastModifiedBy>WTM-01</cp:lastModifiedBy>
  <cp:revision>1</cp:revision>
  <dcterms:modified xsi:type="dcterms:W3CDTF">2016-03-15T06:08:37Z</dcterms:modified>
</cp:coreProperties>
</file>